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56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12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0D2B4-A362-4D83-9379-C15B8AEAE063}" type="datetimeFigureOut">
              <a:rPr lang="ko-KR" altLang="en-US" smtClean="0"/>
              <a:t>2014-01-06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B435D-38F8-409F-B76F-9C0FB9E8CA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859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0D2B4-A362-4D83-9379-C15B8AEAE063}" type="datetimeFigureOut">
              <a:rPr lang="ko-KR" altLang="en-US" smtClean="0"/>
              <a:t>2014-01-06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B435D-38F8-409F-B76F-9C0FB9E8CA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767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0D2B4-A362-4D83-9379-C15B8AEAE063}" type="datetimeFigureOut">
              <a:rPr lang="ko-KR" altLang="en-US" smtClean="0"/>
              <a:t>2014-01-06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B435D-38F8-409F-B76F-9C0FB9E8CA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301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0D2B4-A362-4D83-9379-C15B8AEAE063}" type="datetimeFigureOut">
              <a:rPr lang="ko-KR" altLang="en-US" smtClean="0"/>
              <a:t>2014-01-06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B435D-38F8-409F-B76F-9C0FB9E8CA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2936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0D2B4-A362-4D83-9379-C15B8AEAE063}" type="datetimeFigureOut">
              <a:rPr lang="ko-KR" altLang="en-US" smtClean="0"/>
              <a:t>2014-01-06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B435D-38F8-409F-B76F-9C0FB9E8CA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0361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0D2B4-A362-4D83-9379-C15B8AEAE063}" type="datetimeFigureOut">
              <a:rPr lang="ko-KR" altLang="en-US" smtClean="0"/>
              <a:t>2014-01-06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B435D-38F8-409F-B76F-9C0FB9E8CA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5740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0D2B4-A362-4D83-9379-C15B8AEAE063}" type="datetimeFigureOut">
              <a:rPr lang="ko-KR" altLang="en-US" smtClean="0"/>
              <a:t>2014-01-06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B435D-38F8-409F-B76F-9C0FB9E8CA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6056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0D2B4-A362-4D83-9379-C15B8AEAE063}" type="datetimeFigureOut">
              <a:rPr lang="ko-KR" altLang="en-US" smtClean="0"/>
              <a:t>2014-01-06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B435D-38F8-409F-B76F-9C0FB9E8CA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1492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0D2B4-A362-4D83-9379-C15B8AEAE063}" type="datetimeFigureOut">
              <a:rPr lang="ko-KR" altLang="en-US" smtClean="0"/>
              <a:t>2014-01-06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B435D-38F8-409F-B76F-9C0FB9E8CA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27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0D2B4-A362-4D83-9379-C15B8AEAE063}" type="datetimeFigureOut">
              <a:rPr lang="ko-KR" altLang="en-US" smtClean="0"/>
              <a:t>2014-01-06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B435D-38F8-409F-B76F-9C0FB9E8CA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3131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0D2B4-A362-4D83-9379-C15B8AEAE063}" type="datetimeFigureOut">
              <a:rPr lang="ko-KR" altLang="en-US" smtClean="0"/>
              <a:t>2014-01-06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B435D-38F8-409F-B76F-9C0FB9E8CA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5847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0D2B4-A362-4D83-9379-C15B8AEAE063}" type="datetimeFigureOut">
              <a:rPr lang="ko-KR" altLang="en-US" smtClean="0"/>
              <a:t>2014-01-06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B435D-38F8-409F-B76F-9C0FB9E8CA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85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afe.daum.net/hosanna0123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afe.naver.com/hoyounga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afe.naver.com/hoyounga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afe.daum.net/hosanna0123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8772484" cy="4675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타원 3"/>
          <p:cNvSpPr/>
          <p:nvPr/>
        </p:nvSpPr>
        <p:spPr>
          <a:xfrm>
            <a:off x="3851920" y="2325638"/>
            <a:ext cx="360040" cy="288032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화살표 연결선 5"/>
          <p:cNvCxnSpPr/>
          <p:nvPr/>
        </p:nvCxnSpPr>
        <p:spPr>
          <a:xfrm flipH="1">
            <a:off x="4139952" y="836712"/>
            <a:ext cx="648072" cy="1488926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524149" y="190381"/>
            <a:ext cx="66095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>
                <a:solidFill>
                  <a:srgbClr val="FF0000"/>
                </a:solidFill>
              </a:rPr>
              <a:t>영아부</a:t>
            </a:r>
            <a:r>
              <a:rPr lang="ko-KR" altLang="en-US" dirty="0" smtClean="0">
                <a:solidFill>
                  <a:srgbClr val="FF0000"/>
                </a:solidFill>
              </a:rPr>
              <a:t> 메뉴를 바로 클릭하면 현재 활성화된 </a:t>
            </a:r>
            <a:r>
              <a:rPr lang="ko-KR" altLang="en-US" dirty="0" err="1" smtClean="0">
                <a:solidFill>
                  <a:srgbClr val="FF0000"/>
                </a:solidFill>
              </a:rPr>
              <a:t>영아부</a:t>
            </a:r>
            <a:r>
              <a:rPr lang="ko-KR" altLang="en-US" dirty="0" smtClean="0">
                <a:solidFill>
                  <a:srgbClr val="FF0000"/>
                </a:solidFill>
              </a:rPr>
              <a:t> 다음 카페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en-US" altLang="ko-KR" dirty="0" smtClean="0">
                <a:solidFill>
                  <a:srgbClr val="FF0000"/>
                </a:solidFill>
                <a:hlinkClick r:id="rId3"/>
              </a:rPr>
              <a:t>http://cafe.daum.net/hosanna0123</a:t>
            </a:r>
            <a:r>
              <a:rPr lang="en-US" altLang="ko-KR" dirty="0" smtClean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으로 접속가능 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608003" y="2153047"/>
            <a:ext cx="360040" cy="288032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화살표 연결선 11"/>
          <p:cNvCxnSpPr/>
          <p:nvPr/>
        </p:nvCxnSpPr>
        <p:spPr>
          <a:xfrm flipV="1">
            <a:off x="3635896" y="2469654"/>
            <a:ext cx="1080120" cy="3387506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043608" y="5857160"/>
            <a:ext cx="6617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그러나 상위메뉴인 교육 메뉴를 클릭해서 다음페이지로 가면</a:t>
            </a:r>
            <a:r>
              <a:rPr lang="en-US" altLang="ko-KR" dirty="0" smtClean="0">
                <a:solidFill>
                  <a:srgbClr val="FF0000"/>
                </a:solidFill>
              </a:rPr>
              <a:t>…</a:t>
            </a:r>
            <a:endParaRPr lang="ko-KR" altLang="en-US" dirty="0" err="1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381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124744"/>
            <a:ext cx="8782405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타원 3"/>
          <p:cNvSpPr/>
          <p:nvPr/>
        </p:nvSpPr>
        <p:spPr>
          <a:xfrm>
            <a:off x="1259632" y="3927723"/>
            <a:ext cx="576064" cy="316835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cxnSp>
        <p:nvCxnSpPr>
          <p:cNvPr id="6" name="직선 화살표 연결선 5"/>
          <p:cNvCxnSpPr/>
          <p:nvPr/>
        </p:nvCxnSpPr>
        <p:spPr>
          <a:xfrm flipH="1">
            <a:off x="1547664" y="908720"/>
            <a:ext cx="288032" cy="2952328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71600" y="262389"/>
            <a:ext cx="75328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좌측메뉴에서 </a:t>
            </a:r>
            <a:r>
              <a:rPr lang="ko-KR" altLang="en-US" dirty="0" err="1" smtClean="0">
                <a:solidFill>
                  <a:srgbClr val="FF0000"/>
                </a:solidFill>
              </a:rPr>
              <a:t>영아부를</a:t>
            </a:r>
            <a:r>
              <a:rPr lang="ko-KR" altLang="en-US" dirty="0" smtClean="0">
                <a:solidFill>
                  <a:srgbClr val="FF0000"/>
                </a:solidFill>
              </a:rPr>
              <a:t> 클릭하면 현재 사용하지 않는 예전 </a:t>
            </a:r>
            <a:r>
              <a:rPr lang="ko-KR" altLang="en-US" dirty="0" err="1" smtClean="0">
                <a:solidFill>
                  <a:srgbClr val="FF0000"/>
                </a:solidFill>
              </a:rPr>
              <a:t>네이버</a:t>
            </a:r>
            <a:r>
              <a:rPr lang="ko-KR" altLang="en-US" dirty="0" smtClean="0">
                <a:solidFill>
                  <a:srgbClr val="FF0000"/>
                </a:solidFill>
              </a:rPr>
              <a:t> 카페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en-US" altLang="ko-KR" dirty="0" smtClean="0">
                <a:solidFill>
                  <a:srgbClr val="FF0000"/>
                </a:solidFill>
                <a:hlinkClick r:id="rId3"/>
              </a:rPr>
              <a:t>http://cafe.naver.com/hoyounga</a:t>
            </a:r>
            <a:r>
              <a:rPr lang="en-US" altLang="ko-KR" dirty="0" smtClean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로 접속이 됨 </a:t>
            </a:r>
          </a:p>
        </p:txBody>
      </p:sp>
    </p:spTree>
    <p:extLst>
      <p:ext uri="{BB962C8B-B14F-4D97-AF65-F5344CB8AC3E}">
        <p14:creationId xmlns:p14="http://schemas.microsoft.com/office/powerpoint/2010/main" val="940242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31709"/>
            <a:ext cx="8689991" cy="4631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타원 3"/>
          <p:cNvSpPr/>
          <p:nvPr/>
        </p:nvSpPr>
        <p:spPr>
          <a:xfrm>
            <a:off x="5724128" y="3861048"/>
            <a:ext cx="648072" cy="288032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cxnSp>
        <p:nvCxnSpPr>
          <p:cNvPr id="6" name="직선 화살표 연결선 5"/>
          <p:cNvCxnSpPr/>
          <p:nvPr/>
        </p:nvCxnSpPr>
        <p:spPr>
          <a:xfrm>
            <a:off x="6048164" y="980728"/>
            <a:ext cx="0" cy="2880320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474705" y="260648"/>
            <a:ext cx="48974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페이지 내의 </a:t>
            </a:r>
            <a:r>
              <a:rPr lang="ko-KR" altLang="en-US" dirty="0" err="1" smtClean="0">
                <a:solidFill>
                  <a:srgbClr val="FF0000"/>
                </a:solidFill>
              </a:rPr>
              <a:t>바로가기를</a:t>
            </a:r>
            <a:r>
              <a:rPr lang="ko-KR" altLang="en-US" dirty="0" smtClean="0">
                <a:solidFill>
                  <a:srgbClr val="FF0000"/>
                </a:solidFill>
              </a:rPr>
              <a:t> 클릭해도 </a:t>
            </a:r>
            <a:r>
              <a:rPr lang="ko-KR" altLang="en-US" dirty="0" err="1" smtClean="0">
                <a:solidFill>
                  <a:srgbClr val="FF0000"/>
                </a:solidFill>
              </a:rPr>
              <a:t>네이버카페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ko-KR" altLang="en-US" dirty="0" smtClean="0">
                <a:solidFill>
                  <a:srgbClr val="FF0000"/>
                </a:solidFill>
              </a:rPr>
              <a:t> </a:t>
            </a:r>
            <a:r>
              <a:rPr lang="en-US" altLang="ko-KR" dirty="0" smtClean="0">
                <a:solidFill>
                  <a:srgbClr val="FF0000"/>
                </a:solidFill>
                <a:hlinkClick r:id="rId3"/>
              </a:rPr>
              <a:t>http://cafe.naver.com/hoyounga</a:t>
            </a:r>
            <a:r>
              <a:rPr lang="en-US" altLang="ko-KR" dirty="0" smtClean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로 접속됨</a:t>
            </a:r>
          </a:p>
        </p:txBody>
      </p:sp>
      <p:sp>
        <p:nvSpPr>
          <p:cNvPr id="9" name="타원 8"/>
          <p:cNvSpPr/>
          <p:nvPr/>
        </p:nvSpPr>
        <p:spPr>
          <a:xfrm>
            <a:off x="4524507" y="3645024"/>
            <a:ext cx="767573" cy="632562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cxnSp>
        <p:nvCxnSpPr>
          <p:cNvPr id="11" name="직선 화살표 연결선 10"/>
          <p:cNvCxnSpPr/>
          <p:nvPr/>
        </p:nvCxnSpPr>
        <p:spPr>
          <a:xfrm flipV="1">
            <a:off x="4788024" y="4277586"/>
            <a:ext cx="72008" cy="1599686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858025" y="6021288"/>
            <a:ext cx="43380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예배정보 </a:t>
            </a:r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smtClean="0">
                <a:solidFill>
                  <a:srgbClr val="FF0000"/>
                </a:solidFill>
              </a:rPr>
              <a:t>부</a:t>
            </a:r>
            <a:r>
              <a:rPr lang="en-US" altLang="ko-KR" dirty="0" smtClean="0">
                <a:solidFill>
                  <a:srgbClr val="FF0000"/>
                </a:solidFill>
              </a:rPr>
              <a:t>, 2</a:t>
            </a:r>
            <a:r>
              <a:rPr lang="ko-KR" altLang="en-US" dirty="0" smtClean="0">
                <a:solidFill>
                  <a:srgbClr val="FF0000"/>
                </a:solidFill>
              </a:rPr>
              <a:t>부 이외에 </a:t>
            </a:r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</a:rPr>
              <a:t>부 추가 요망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</a:rPr>
              <a:t>부 </a:t>
            </a:r>
            <a:r>
              <a:rPr lang="en-US" altLang="ko-KR" dirty="0" smtClean="0">
                <a:solidFill>
                  <a:srgbClr val="FF0000"/>
                </a:solidFill>
              </a:rPr>
              <a:t>: </a:t>
            </a:r>
            <a:r>
              <a:rPr lang="ko-KR" altLang="en-US" dirty="0" smtClean="0">
                <a:solidFill>
                  <a:srgbClr val="FF0000"/>
                </a:solidFill>
              </a:rPr>
              <a:t>오후 </a:t>
            </a:r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smtClean="0">
                <a:solidFill>
                  <a:srgbClr val="FF0000"/>
                </a:solidFill>
              </a:rPr>
              <a:t>시 </a:t>
            </a:r>
            <a:r>
              <a:rPr lang="en-US" altLang="ko-KR" dirty="0" smtClean="0">
                <a:solidFill>
                  <a:srgbClr val="FF0000"/>
                </a:solidFill>
              </a:rPr>
              <a:t>20</a:t>
            </a:r>
            <a:r>
              <a:rPr lang="ko-KR" altLang="en-US" dirty="0" smtClean="0">
                <a:solidFill>
                  <a:srgbClr val="FF0000"/>
                </a:solidFill>
              </a:rPr>
              <a:t>분</a:t>
            </a:r>
          </a:p>
        </p:txBody>
      </p:sp>
    </p:spTree>
    <p:extLst>
      <p:ext uri="{BB962C8B-B14F-4D97-AF65-F5344CB8AC3E}">
        <p14:creationId xmlns:p14="http://schemas.microsoft.com/office/powerpoint/2010/main" val="154689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75240"/>
            <a:ext cx="8747790" cy="4662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타원 4"/>
          <p:cNvSpPr/>
          <p:nvPr/>
        </p:nvSpPr>
        <p:spPr>
          <a:xfrm>
            <a:off x="1763688" y="2449691"/>
            <a:ext cx="6264696" cy="28515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cxnSp>
        <p:nvCxnSpPr>
          <p:cNvPr id="7" name="직선 화살표 연결선 6"/>
          <p:cNvCxnSpPr/>
          <p:nvPr/>
        </p:nvCxnSpPr>
        <p:spPr>
          <a:xfrm>
            <a:off x="4707631" y="1196752"/>
            <a:ext cx="1" cy="1175791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27778" y="188640"/>
            <a:ext cx="73597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>
                <a:solidFill>
                  <a:srgbClr val="FF0000"/>
                </a:solidFill>
              </a:rPr>
              <a:t>네이버</a:t>
            </a:r>
            <a:r>
              <a:rPr lang="ko-KR" altLang="en-US" dirty="0" smtClean="0">
                <a:solidFill>
                  <a:srgbClr val="FF0000"/>
                </a:solidFill>
              </a:rPr>
              <a:t> 카페는 현재 사용하고 있지 않으며 유지보수가 안되고 있어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ko-KR" altLang="en-US" dirty="0" err="1" smtClean="0">
                <a:solidFill>
                  <a:srgbClr val="FF0000"/>
                </a:solidFill>
              </a:rPr>
              <a:t>낮뜨거운</a:t>
            </a:r>
            <a:r>
              <a:rPr lang="ko-KR" altLang="en-US" dirty="0" smtClean="0">
                <a:solidFill>
                  <a:srgbClr val="FF0000"/>
                </a:solidFill>
              </a:rPr>
              <a:t> </a:t>
            </a:r>
            <a:r>
              <a:rPr lang="ko-KR" altLang="en-US" dirty="0" err="1" smtClean="0">
                <a:solidFill>
                  <a:srgbClr val="FF0000"/>
                </a:solidFill>
              </a:rPr>
              <a:t>스팸</a:t>
            </a:r>
            <a:r>
              <a:rPr lang="ko-KR" altLang="en-US" dirty="0" smtClean="0">
                <a:solidFill>
                  <a:srgbClr val="FF0000"/>
                </a:solidFill>
              </a:rPr>
              <a:t> 글들이 도배되고 있는 실정이므로 조속한 시일 내에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ko-KR" altLang="en-US" dirty="0" smtClean="0">
                <a:solidFill>
                  <a:srgbClr val="FF0000"/>
                </a:solidFill>
              </a:rPr>
              <a:t>상기 링크를 다음 카페 </a:t>
            </a:r>
            <a:r>
              <a:rPr lang="en-US" altLang="ko-KR" dirty="0" smtClean="0">
                <a:solidFill>
                  <a:srgbClr val="FF0000"/>
                </a:solidFill>
                <a:hlinkClick r:id="rId3"/>
              </a:rPr>
              <a:t>http://cafe.daum.net/hosanna0123</a:t>
            </a:r>
            <a:r>
              <a:rPr lang="en-US" altLang="ko-KR" dirty="0" smtClean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으로 수정 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ko-KR" altLang="en-US" dirty="0" err="1" smtClean="0">
                <a:solidFill>
                  <a:srgbClr val="FF0000"/>
                </a:solidFill>
              </a:rPr>
              <a:t>부탁드립니다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  <a:r>
              <a:rPr lang="ko-KR" altLang="en-US" dirty="0" smtClean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35278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5080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50800">
          <a:solidFill>
            <a:srgbClr val="FF0000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dirty="0" err="1" smtClean="0">
            <a:solidFill>
              <a:srgbClr val="FF0000"/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96</Words>
  <Application>Microsoft Office PowerPoint</Application>
  <PresentationFormat>화면 슬라이드 쇼(4:3)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UltraBlue</dc:creator>
  <cp:lastModifiedBy>UltraBlue</cp:lastModifiedBy>
  <cp:revision>2</cp:revision>
  <dcterms:created xsi:type="dcterms:W3CDTF">2014-01-06T14:08:20Z</dcterms:created>
  <dcterms:modified xsi:type="dcterms:W3CDTF">2014-01-06T14:28:24Z</dcterms:modified>
</cp:coreProperties>
</file>